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02" r:id="rId5"/>
    <p:sldId id="259" r:id="rId6"/>
    <p:sldId id="304" r:id="rId7"/>
    <p:sldId id="309" r:id="rId8"/>
    <p:sldId id="284" r:id="rId9"/>
    <p:sldId id="311" r:id="rId10"/>
    <p:sldId id="306" r:id="rId11"/>
    <p:sldId id="303" r:id="rId12"/>
  </p:sldIdLst>
  <p:sldSz cx="12192000" cy="6858000"/>
  <p:notesSz cx="6858000" cy="9144000"/>
  <p:custDataLst>
    <p:tags r:id="rId1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E3868"/>
    <a:srgbClr val="E54A27"/>
    <a:srgbClr val="59B59E"/>
    <a:srgbClr val="F5C109"/>
    <a:srgbClr val="53B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427" autoAdjust="0"/>
  </p:normalViewPr>
  <p:slideViewPr>
    <p:cSldViewPr snapToGrid="0">
      <p:cViewPr varScale="1">
        <p:scale>
          <a:sx n="73" d="100"/>
          <a:sy n="73" d="100"/>
        </p:scale>
        <p:origin x="102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060FB7-D968-4759-AA9B-ED125A3B84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E7C01-220E-43B8-855C-FBB387B7B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6A1F1-7E37-4680-97D7-FB9C0D91F86A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A45BE-47BB-4315-9C48-3A8EF442C8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236EC-0AC7-4183-8AE3-DF1FBC2BE4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8351F-E656-4F2C-951F-2A5490DF6E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1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A27DD-8A42-4F7F-A67E-6CAE23BF746B}" type="datetimeFigureOut">
              <a:rPr lang="nl-NL" smtClean="0"/>
              <a:t>30-5-2022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86B3C-228A-4CA0-9613-437A818963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84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86B3C-228A-4CA0-9613-437A8189635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15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86B3C-228A-4CA0-9613-437A8189635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71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86B3C-228A-4CA0-9613-437A8189635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57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86B3C-228A-4CA0-9613-437A8189635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99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86B3C-228A-4CA0-9613-437A8189635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19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86B3C-228A-4CA0-9613-437A8189635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72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7194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8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573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200" b="1" i="0"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9579" y="1961872"/>
            <a:ext cx="4831287" cy="41821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D433B7-92D6-4F4C-963C-A9366DCBE7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1134" y="1961872"/>
            <a:ext cx="4831287" cy="41821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2F6D8B-0D75-674B-8004-3E6FE2A1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425BB6-7B91-3041-B7E1-3148C701E6E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17F510-FF20-FE4D-8A55-D0310AA235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0153" y="1684166"/>
            <a:ext cx="80137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4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573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200" b="1" i="0"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9579" y="1961872"/>
            <a:ext cx="4831287" cy="41821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D433B7-92D6-4F4C-963C-A9366DCBE7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1134" y="1961872"/>
            <a:ext cx="4831287" cy="41821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2F6D8B-0D75-674B-8004-3E6FE2A1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425BB6-7B91-3041-B7E1-3148C701E6E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17F510-FF20-FE4D-8A55-D0310AA235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0153" y="1684166"/>
            <a:ext cx="80137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1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573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200" b="1" i="0"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9579" y="1961872"/>
            <a:ext cx="4831287" cy="41821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D433B7-92D6-4F4C-963C-A9366DCBE7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1134" y="1961872"/>
            <a:ext cx="4831287" cy="41821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2F6D8B-0D75-674B-8004-3E6FE2A1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425BB6-7B91-3041-B7E1-3148C701E6E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17F510-FF20-FE4D-8A55-D0310AA235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0153" y="1684166"/>
            <a:ext cx="80137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40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573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200" b="1" i="0"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9579" y="1961872"/>
            <a:ext cx="4831287" cy="41821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D433B7-92D6-4F4C-963C-A9366DCBE7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1134" y="1961872"/>
            <a:ext cx="4831287" cy="41821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2F6D8B-0D75-674B-8004-3E6FE2A1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425BB6-7B91-3041-B7E1-3148C701E6E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17F510-FF20-FE4D-8A55-D0310AA235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0153" y="1684166"/>
            <a:ext cx="80137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82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573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200" b="1" i="0"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9579" y="1961872"/>
            <a:ext cx="4831287" cy="41821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D433B7-92D6-4F4C-963C-A9366DCBE7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1134" y="1961872"/>
            <a:ext cx="4831287" cy="41821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2F6D8B-0D75-674B-8004-3E6FE2A1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425BB6-7B91-3041-B7E1-3148C701E6E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17F510-FF20-FE4D-8A55-D0310AA235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0153" y="1684166"/>
            <a:ext cx="80137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52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4D95-4285-DA45-B4E4-B532617D3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526" y="1365337"/>
            <a:ext cx="7622088" cy="33918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200" b="1" i="0">
                <a:solidFill>
                  <a:schemeClr val="bg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92F102-6A8C-E94F-B6C7-0410EBF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425BB6-7B91-3041-B7E1-3148C701E6E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30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4D95-4285-DA45-B4E4-B532617D3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526" y="1365337"/>
            <a:ext cx="7622088" cy="33918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200" b="1" i="0">
                <a:solidFill>
                  <a:schemeClr val="bg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92F102-6A8C-E94F-B6C7-0410EBF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425BB6-7B91-3041-B7E1-3148C701E6E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7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4D95-4285-DA45-B4E4-B532617D3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526" y="1365337"/>
            <a:ext cx="7622088" cy="33918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200" b="1" i="0">
                <a:solidFill>
                  <a:schemeClr val="bg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92F102-6A8C-E94F-B6C7-0410EBF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425BB6-7B91-3041-B7E1-3148C701E6E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05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4D95-4285-DA45-B4E4-B532617D3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526" y="1365337"/>
            <a:ext cx="7622088" cy="33918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200" b="1" i="0">
                <a:solidFill>
                  <a:schemeClr val="bg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92F102-6A8C-E94F-B6C7-0410EBF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425BB6-7B91-3041-B7E1-3148C701E6E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02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4D95-4285-DA45-B4E4-B532617D3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526" y="1365337"/>
            <a:ext cx="7622088" cy="33918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200" b="1" i="0">
                <a:solidFill>
                  <a:schemeClr val="bg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92F102-6A8C-E94F-B6C7-0410EBF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425BB6-7B91-3041-B7E1-3148C701E6E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9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7194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57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51FD-1699-4147-B972-EC0FB01CE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73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200" b="1" i="0">
                <a:solidFill>
                  <a:schemeClr val="tx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AC2528-10A8-6C4D-A25D-CBEE5292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4BEBE3-E6C5-0A4A-8AB3-2E9004E353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0153" y="1684166"/>
            <a:ext cx="80137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9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51FD-1699-4147-B972-EC0FB01CE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73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200" b="1" i="0">
                <a:solidFill>
                  <a:schemeClr val="tx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AC2528-10A8-6C4D-A25D-CBEE5292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4BEBE3-E6C5-0A4A-8AB3-2E9004E353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0153" y="1684166"/>
            <a:ext cx="80137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14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51FD-1699-4147-B972-EC0FB01CE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73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200" b="1" i="0">
                <a:solidFill>
                  <a:schemeClr val="tx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AC2528-10A8-6C4D-A25D-CBEE5292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4BEBE3-E6C5-0A4A-8AB3-2E9004E353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0153" y="1684166"/>
            <a:ext cx="80137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76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51FD-1699-4147-B972-EC0FB01CE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73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200" b="1" i="0">
                <a:solidFill>
                  <a:schemeClr val="tx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AC2528-10A8-6C4D-A25D-CBEE5292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4BEBE3-E6C5-0A4A-8AB3-2E9004E353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0153" y="1684166"/>
            <a:ext cx="80137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18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52C4-8C77-C14E-8F64-7488BB7BF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5918004" cy="130270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D0444-BA78-944D-8786-E5AB6C92C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01978" y="615067"/>
            <a:ext cx="4186557" cy="5474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BA96D-E0A1-2447-9F1E-C053907EA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1800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E5F0BD-33CA-E14F-8187-C567B79F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96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52C4-8C77-C14E-8F64-7488BB7BF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5918004" cy="130270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D0444-BA78-944D-8786-E5AB6C92C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01978" y="615067"/>
            <a:ext cx="4186557" cy="5474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BA96D-E0A1-2447-9F1E-C053907EA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1800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E5F0BD-33CA-E14F-8187-C567B79F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89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52C4-8C77-C14E-8F64-7488BB7BF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5918004" cy="130270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D0444-BA78-944D-8786-E5AB6C92C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01978" y="615067"/>
            <a:ext cx="4186557" cy="5474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BA96D-E0A1-2447-9F1E-C053907EA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1800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E5F0BD-33CA-E14F-8187-C567B79F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49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52C4-8C77-C14E-8F64-7488BB7BF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5918004" cy="130270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D0444-BA78-944D-8786-E5AB6C92C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01978" y="615067"/>
            <a:ext cx="4186557" cy="5474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BA96D-E0A1-2447-9F1E-C053907EA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1800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E5F0BD-33CA-E14F-8187-C567B79F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56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52C4-8C77-C14E-8F64-7488BB7BF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5918004" cy="130270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D0444-BA78-944D-8786-E5AB6C92C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01978" y="615067"/>
            <a:ext cx="4186557" cy="5474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BA96D-E0A1-2447-9F1E-C053907EA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1800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E5F0BD-33CA-E14F-8187-C567B79F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3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7194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1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7194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7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7194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S Maquette Pro" panose="02000603000000020004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1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573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200" b="1" i="0"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BAB7B3-6028-6D40-A4B3-A59A0FC4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341244-794D-A048-9908-533A1030F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739" y="1926443"/>
            <a:ext cx="93945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932B29-F47E-1348-9002-6CBB29A7B8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0153" y="1684166"/>
            <a:ext cx="80137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5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573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200" b="1" i="0"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BAB7B3-6028-6D40-A4B3-A59A0FC4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341244-794D-A048-9908-533A1030F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739" y="1926443"/>
            <a:ext cx="93945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932B29-F47E-1348-9002-6CBB29A7B8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0153" y="1684166"/>
            <a:ext cx="80137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573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200" b="1" i="0"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BAB7B3-6028-6D40-A4B3-A59A0FC4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341244-794D-A048-9908-533A1030F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739" y="1926443"/>
            <a:ext cx="93945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932B29-F47E-1348-9002-6CBB29A7B8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0153" y="1684166"/>
            <a:ext cx="80137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573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200" b="1" i="0">
                <a:latin typeface="ARS Maquette Pro" panose="02000603000000020004" pitchFamily="2" charset="77"/>
                <a:cs typeface="Arial" panose="020B0604020202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BAB7B3-6028-6D40-A4B3-A59A0FC4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/>
          <a:p>
            <a:fld id="{EE425BB6-7B91-3041-B7E1-3148C701E6E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341244-794D-A048-9908-533A1030F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739" y="1926443"/>
            <a:ext cx="93945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932B29-F47E-1348-9002-6CBB29A7B8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0153" y="1684166"/>
            <a:ext cx="80137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4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657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8739" y="1926443"/>
            <a:ext cx="93945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</a:t>
            </a:r>
            <a:r>
              <a:rPr lang="en-GB" dirty="0"/>
              <a:t>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C5FE78-A71F-E844-BB5D-8EF9F47C9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189" y="6513534"/>
            <a:ext cx="2743200" cy="369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425BB6-7B91-3041-B7E1-3148C701E6E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5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200" b="1" i="0" kern="1200">
          <a:solidFill>
            <a:schemeClr val="tx1"/>
          </a:solidFill>
          <a:latin typeface="ARS Maquette Pro" panose="02000603000000020004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5C39-2F32-8641-9E06-B84AECE51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03A68-7B47-D348-A0DB-E99C1372E3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5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028CA99-DA54-4BDE-AE0B-4F900AB4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1770376-175D-497C-8C4F-79C2D9D90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965" y="1938475"/>
            <a:ext cx="80165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Tekst</a:t>
            </a:r>
          </a:p>
          <a:p>
            <a:pPr marL="914400" lvl="1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80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5C39-2F32-8641-9E06-B84AECE51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9A7B303-7730-4175-89D8-CCADC1E5A2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Ondertekst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727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373068-CFF8-45BE-B371-B5F7A07D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Quote</a:t>
            </a:r>
            <a:endParaRPr lang="nl-NL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040893-6769-4771-8479-E1A1B90D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5BB6-7B91-3041-B7E1-3148C701E6E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7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5C39-2F32-8641-9E06-B84AECE51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D497BCD-C605-49D3-A6EF-57B2DDD938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Ondertekst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EA4BC-2BCB-471C-85A6-A7C8B4EF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5BB6-7B91-3041-B7E1-3148C701E6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4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E19B-C19A-49DE-B3B7-8DC497FCB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5451085-8DCE-49C9-AFA1-13E56E510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7607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5C39-2F32-8641-9E06-B84AECE51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AFD5C-7DEC-459B-B630-7BF5E5F85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77572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2A58DA4-5F28-4F6D-8170-DCEC9B5C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71D07C4-A1D2-4D30-AE44-708A444B3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739" y="1926443"/>
            <a:ext cx="99550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Tekst</a:t>
            </a:r>
          </a:p>
          <a:p>
            <a:pPr marL="0" indent="0">
              <a:buNone/>
            </a:pPr>
            <a:endParaRPr lang="nl-NL" sz="2000" dirty="0"/>
          </a:p>
          <a:p>
            <a:pPr lvl="1"/>
            <a:endParaRPr lang="nl-NL" sz="1700" dirty="0"/>
          </a:p>
          <a:p>
            <a:pPr algn="ctr"/>
            <a:endParaRPr lang="nl-NL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800FE-1866-4C03-B6CC-ADA282D4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5BB6-7B91-3041-B7E1-3148C701E6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487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CLUDEHIDDENSLIDES" val="False"/>
  <p:tag name="NUMBEROFPAGES" val="1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7E3931B4F32B4993A4C50E5FB1658B" ma:contentTypeVersion="12" ma:contentTypeDescription="Een nieuw document maken." ma:contentTypeScope="" ma:versionID="35f2a716f017b3cce1ea94fb932670c7">
  <xsd:schema xmlns:xsd="http://www.w3.org/2001/XMLSchema" xmlns:xs="http://www.w3.org/2001/XMLSchema" xmlns:p="http://schemas.microsoft.com/office/2006/metadata/properties" xmlns:ns2="a469c819-960f-43fc-8c9a-a52fab5e5fd1" xmlns:ns3="01c5e28f-bc77-41e2-b40c-d18338c316bc" targetNamespace="http://schemas.microsoft.com/office/2006/metadata/properties" ma:root="true" ma:fieldsID="30c0d0e41976f7d0e1ab6d4ace5d3f64" ns2:_="" ns3:_="">
    <xsd:import namespace="a469c819-960f-43fc-8c9a-a52fab5e5fd1"/>
    <xsd:import namespace="01c5e28f-bc77-41e2-b40c-d18338c316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9c819-960f-43fc-8c9a-a52fab5e5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5e28f-bc77-41e2-b40c-d18338c316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4EDE2D-8D1E-4505-9DF1-74618F14A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9c819-960f-43fc-8c9a-a52fab5e5fd1"/>
    <ds:schemaRef ds:uri="01c5e28f-bc77-41e2-b40c-d18338c316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EB83C6-CFC3-41B0-B3B8-162E80411DF3}">
  <ds:schemaRefs>
    <ds:schemaRef ds:uri="http://purl.org/dc/terms/"/>
    <ds:schemaRef ds:uri="a469c819-960f-43fc-8c9a-a52fab5e5fd1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1c5e28f-bc77-41e2-b40c-d18338c316b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25EA8D-117D-4B6B-8C25-F210AA4F2F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</Words>
  <Application>Microsoft Office PowerPoint</Application>
  <PresentationFormat>Breedbeeld</PresentationFormat>
  <Paragraphs>25</Paragraphs>
  <Slides>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ARS Maquette Pro</vt:lpstr>
      <vt:lpstr>Calibri</vt:lpstr>
      <vt:lpstr>Office Theme</vt:lpstr>
      <vt:lpstr>Titel</vt:lpstr>
      <vt:lpstr>Titel</vt:lpstr>
      <vt:lpstr>Titel</vt:lpstr>
      <vt:lpstr>Quote</vt:lpstr>
      <vt:lpstr>Titel</vt:lpstr>
      <vt:lpstr>Titel</vt:lpstr>
      <vt:lpstr>Titel</vt:lpstr>
      <vt:lpstr>Titel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Achtergrond subsidieoproep 4B</dc:title>
  <dc:creator>Nilco van der Steege</dc:creator>
  <cp:lastModifiedBy>Cats, M.M. (Marlijn)</cp:lastModifiedBy>
  <cp:revision>83</cp:revision>
  <dcterms:created xsi:type="dcterms:W3CDTF">2020-09-02T11:58:35Z</dcterms:created>
  <dcterms:modified xsi:type="dcterms:W3CDTF">2022-05-30T14:40:44Z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0x010100CF7E3931B4F32B4993A4C50E5FB1658B</vt:lpwstr>
  </property>
</Properties>
</file>