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D54"/>
    <a:srgbClr val="5ABAA2"/>
    <a:srgbClr val="00C1DB"/>
    <a:srgbClr val="FEC731"/>
    <a:srgbClr val="FF5C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26"/>
    <p:restoredTop sz="96327"/>
  </p:normalViewPr>
  <p:slideViewPr>
    <p:cSldViewPr snapToGrid="0">
      <p:cViewPr varScale="1">
        <p:scale>
          <a:sx n="125" d="100"/>
          <a:sy n="125" d="100"/>
        </p:scale>
        <p:origin x="17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9BCF2-0112-361B-8765-E150DF3F0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47FD69-E989-C7C3-E6E9-C6A41372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9D8D33-341F-D3A4-04FE-1FE98422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E2CD35-88E4-3508-13A1-C886F76E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6917FA-C5EE-3EDE-B5C3-FB68FE253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279A9D2-FCD0-1B4C-ADBB-5492FAD96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5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205088-FC42-5EDA-E1AE-B53B711D6D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EC731"/>
          </a:solidFill>
        </p:spPr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E5E085-7D2E-FED3-9AAD-407F9D6069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68888"/>
          </a:xfrm>
          <a:solidFill>
            <a:srgbClr val="FF5C1B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428F1E-4711-8514-E596-C7A8B00C4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68888"/>
          </a:xfrm>
          <a:solidFill>
            <a:srgbClr val="5ABAA2"/>
          </a:solidFill>
        </p:spPr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  <a:lvl2pPr>
              <a:defRPr>
                <a:solidFill>
                  <a:srgbClr val="111D54"/>
                </a:solidFill>
              </a:defRPr>
            </a:lvl2pPr>
            <a:lvl3pPr>
              <a:defRPr>
                <a:solidFill>
                  <a:srgbClr val="111D54"/>
                </a:solidFill>
              </a:defRPr>
            </a:lvl3pPr>
            <a:lvl4pPr>
              <a:defRPr>
                <a:solidFill>
                  <a:srgbClr val="111D54"/>
                </a:solidFill>
              </a:defRPr>
            </a:lvl4pPr>
            <a:lvl5pPr>
              <a:defRPr>
                <a:solidFill>
                  <a:srgbClr val="111D54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EF2040-105D-1B10-B950-3582067E2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273F09-3FA4-35F1-F724-51CD6192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C5E67D-C9E3-DCE6-5F91-5E1F1B3D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24AD069-B1AF-F0FC-09D7-14A135634D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9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332392-1881-AF0A-717B-4F5E513F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08FE63-E314-B1ED-7FE9-5E3E3EFD6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6916C00-49F1-D544-D322-B2664272B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E860955-76EA-5FC1-7742-3CAACC527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329D263-D348-D829-7793-F8AAE56FB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3F23386-D088-3F28-09B7-D310F3D8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B8FC8E2-F518-4E4E-9D8D-ECBCCA19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C6C66D-9E10-7956-375F-C11B0792F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1EBDD803-D152-28D3-34DF-427C5C1092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328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332392-1881-AF0A-717B-4F5E513F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08FE63-E314-B1ED-7FE9-5E3E3EFD6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6916C00-49F1-D544-D322-B2664272B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E860955-76EA-5FC1-7742-3CAACC527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329D263-D348-D829-7793-F8AAE56FB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3F23386-D088-3F28-09B7-D310F3D8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B8FC8E2-F518-4E4E-9D8D-ECBCCA19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C6C66D-9E10-7956-375F-C11B0792F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AB783B6-6514-1B8C-C523-743BD6B14C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846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Vergelijking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332392-1881-AF0A-717B-4F5E513F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00356">
            <a:off x="839788" y="365125"/>
            <a:ext cx="10515600" cy="1325563"/>
          </a:xfrm>
          <a:solidFill>
            <a:srgbClr val="FEC731"/>
          </a:solidFill>
        </p:spPr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08FE63-E314-B1ED-7FE9-5E3E3EFD6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rot="21424205">
            <a:off x="839787" y="1763713"/>
            <a:ext cx="5157787" cy="823912"/>
          </a:xfrm>
          <a:solidFill>
            <a:srgbClr val="5ABAA2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6916C00-49F1-D544-D322-B2664272B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34482"/>
            <a:ext cx="5157787" cy="3036888"/>
          </a:xfrm>
          <a:solidFill>
            <a:srgbClr val="00C1DB"/>
          </a:solidFill>
        </p:spPr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  <a:lvl2pPr>
              <a:defRPr>
                <a:solidFill>
                  <a:srgbClr val="111D54"/>
                </a:solidFill>
              </a:defRPr>
            </a:lvl2pPr>
            <a:lvl3pPr>
              <a:defRPr>
                <a:solidFill>
                  <a:srgbClr val="111D54"/>
                </a:solidFill>
              </a:defRPr>
            </a:lvl3pPr>
            <a:lvl4pPr>
              <a:defRPr>
                <a:solidFill>
                  <a:srgbClr val="111D54"/>
                </a:solidFill>
              </a:defRPr>
            </a:lvl4pPr>
            <a:lvl5pPr>
              <a:defRPr>
                <a:solidFill>
                  <a:srgbClr val="111D54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E860955-76EA-5FC1-7742-3CAACC527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 rot="154581">
            <a:off x="6154713" y="1838488"/>
            <a:ext cx="5183188" cy="823912"/>
          </a:xfrm>
          <a:solidFill>
            <a:srgbClr val="FF5C1B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329D263-D348-D829-7793-F8AAE56FB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34482"/>
            <a:ext cx="5183188" cy="3036888"/>
          </a:xfrm>
          <a:solidFill>
            <a:srgbClr val="00C1DB"/>
          </a:solidFill>
        </p:spPr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  <a:lvl2pPr>
              <a:defRPr>
                <a:solidFill>
                  <a:srgbClr val="111D54"/>
                </a:solidFill>
              </a:defRPr>
            </a:lvl2pPr>
            <a:lvl3pPr>
              <a:defRPr>
                <a:solidFill>
                  <a:srgbClr val="111D54"/>
                </a:solidFill>
              </a:defRPr>
            </a:lvl3pPr>
            <a:lvl4pPr>
              <a:defRPr>
                <a:solidFill>
                  <a:srgbClr val="111D54"/>
                </a:solidFill>
              </a:defRPr>
            </a:lvl4pPr>
            <a:lvl5pPr>
              <a:defRPr>
                <a:solidFill>
                  <a:srgbClr val="111D54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3F23386-D088-3F28-09B7-D310F3D8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B8FC8E2-F518-4E4E-9D8D-ECBCCA19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C6C66D-9E10-7956-375F-C11B0792F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17DDBFB0-C3F7-D156-CC7C-196C38C340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553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A925B-E99F-CD79-088B-4D4C1677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91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bg>
      <p:bgPr>
        <a:solidFill>
          <a:srgbClr val="FF5C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A925B-E99F-CD79-088B-4D4C1677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225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_Alleen titel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A925B-E99F-CD79-088B-4D4C1677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ABACE1E-EC44-B4A2-2970-CFD5F0D357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909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Alleen titel">
    <p:bg>
      <p:bgPr>
        <a:solidFill>
          <a:srgbClr val="5ABA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A925B-E99F-CD79-088B-4D4C1677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924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Alleen titel">
    <p:bg>
      <p:bgPr>
        <a:solidFill>
          <a:srgbClr val="00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A925B-E99F-CD79-088B-4D4C1677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582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Alleen titel">
    <p:bg>
      <p:bgPr>
        <a:solidFill>
          <a:srgbClr val="FEC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A925B-E99F-CD79-088B-4D4C1677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5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dia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9BCF2-0112-361B-8765-E150DF3F0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EC73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47FD69-E989-C7C3-E6E9-C6A41372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9D8D33-341F-D3A4-04FE-1FE98422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</a:lstStyle>
          <a:p>
            <a:fld id="{68B45F53-218F-DB4F-97A7-8FD385ABE9FE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E2CD35-88E4-3508-13A1-C886F76E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6917FA-C5EE-3EDE-B5C3-FB68FE253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</a:lstStyle>
          <a:p>
            <a:fld id="{8BF35979-CFF1-9941-9C5A-E88DC1A29D27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29B5CED5-835A-BB0C-D007-83D86F9D5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8275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526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Alleen titel">
    <p:bg>
      <p:bgPr>
        <a:solidFill>
          <a:srgbClr val="FF5C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586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Alleen titel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A0A6937-4F6E-9B63-66B3-C4FB706F76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4595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Alleen titel">
    <p:bg>
      <p:bgPr>
        <a:solidFill>
          <a:srgbClr val="5ABA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98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Alleen titel">
    <p:bg>
      <p:bgPr>
        <a:solidFill>
          <a:srgbClr val="00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160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Alleen titel">
    <p:bg>
      <p:bgPr>
        <a:solidFill>
          <a:srgbClr val="FEC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1572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45C9DC-653A-438A-4C22-E103F811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0141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853B9A-4112-8225-92CD-C18AAEF1A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898942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651E88-4E8B-4A0E-95A7-FB6CCA76C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A3F37B-EFC6-96DC-C22E-1E9A407E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319250-0E40-E9BE-66D6-BD7550DF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BF5B18-F729-C774-76DB-4BDFE547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2F293CB-1A37-EB14-1FCA-FD9EFE6557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59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houd met bijschrift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45C9DC-653A-438A-4C22-E103F811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01417"/>
          </a:xfrm>
        </p:spPr>
        <p:txBody>
          <a:bodyPr anchor="t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853B9A-4112-8225-92CD-C18AAEF1A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898942" cy="540385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651E88-4E8B-4A0E-95A7-FB6CCA76C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A3F37B-EFC6-96DC-C22E-1E9A407E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319250-0E40-E9BE-66D6-BD7550DF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BF5B18-F729-C774-76DB-4BDFE547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370E09F-1EFD-B73B-F2C9-F5966660B0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652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Inhoud met bijschrift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45C9DC-653A-438A-4C22-E103F811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12892">
            <a:off x="839788" y="457200"/>
            <a:ext cx="3932237" cy="1401417"/>
          </a:xfrm>
          <a:solidFill>
            <a:srgbClr val="FEC731"/>
          </a:solidFill>
        </p:spPr>
        <p:txBody>
          <a:bodyPr anchor="t"/>
          <a:lstStyle>
            <a:lvl1pPr>
              <a:defRPr sz="3200">
                <a:solidFill>
                  <a:srgbClr val="111D54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853B9A-4112-8225-92CD-C18AAEF1A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898942" cy="5403850"/>
          </a:xfrm>
          <a:solidFill>
            <a:srgbClr val="5ABAA2"/>
          </a:solidFill>
        </p:spPr>
        <p:txBody>
          <a:bodyPr/>
          <a:lstStyle>
            <a:lvl1pPr>
              <a:defRPr sz="3200">
                <a:solidFill>
                  <a:srgbClr val="111D54"/>
                </a:solidFill>
              </a:defRPr>
            </a:lvl1pPr>
            <a:lvl2pPr>
              <a:defRPr sz="2800">
                <a:solidFill>
                  <a:srgbClr val="111D54"/>
                </a:solidFill>
              </a:defRPr>
            </a:lvl2pPr>
            <a:lvl3pPr>
              <a:defRPr sz="2400">
                <a:solidFill>
                  <a:srgbClr val="111D54"/>
                </a:solidFill>
              </a:defRPr>
            </a:lvl3pPr>
            <a:lvl4pPr>
              <a:defRPr sz="2000">
                <a:solidFill>
                  <a:srgbClr val="111D54"/>
                </a:solidFill>
              </a:defRPr>
            </a:lvl4pPr>
            <a:lvl5pPr>
              <a:defRPr sz="2000">
                <a:solidFill>
                  <a:srgbClr val="111D5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651E88-4E8B-4A0E-95A7-FB6CCA76C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solidFill>
            <a:srgbClr val="00C1DB"/>
          </a:solidFill>
        </p:spPr>
        <p:txBody>
          <a:bodyPr/>
          <a:lstStyle>
            <a:lvl1pPr marL="0" indent="0">
              <a:buNone/>
              <a:defRPr sz="1600">
                <a:solidFill>
                  <a:srgbClr val="111D54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A3F37B-EFC6-96DC-C22E-1E9A407E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319250-0E40-E9BE-66D6-BD7550DF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BF5B18-F729-C774-76DB-4BDFE547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370E09F-1EFD-B73B-F2C9-F5966660B0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2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45C9DC-653A-438A-4C22-E103F811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0141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651E88-4E8B-4A0E-95A7-FB6CCA76C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A3F37B-EFC6-96DC-C22E-1E9A407E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319250-0E40-E9BE-66D6-BD7550DF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BF5B18-F729-C774-76DB-4BDFE547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2F293CB-1A37-EB14-1FCA-FD9EFE6557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  <p:sp>
        <p:nvSpPr>
          <p:cNvPr id="9" name="Tijdelijke aanduiding voor afbeelding 2">
            <a:extLst>
              <a:ext uri="{FF2B5EF4-FFF2-40B4-BE49-F238E27FC236}">
                <a16:creationId xmlns:a16="http://schemas.microsoft.com/office/drawing/2014/main" id="{947B5C1E-B5FC-4287-4C68-AA8ECCF53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42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eldia">
    <p:bg>
      <p:bgPr>
        <a:solidFill>
          <a:srgbClr val="5ABA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9BCF2-0112-361B-8765-E150DF3F0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1438087">
            <a:off x="1524000" y="1122363"/>
            <a:ext cx="9144000" cy="2387600"/>
          </a:xfrm>
          <a:solidFill>
            <a:srgbClr val="111D54"/>
          </a:solidFill>
        </p:spPr>
        <p:txBody>
          <a:bodyPr anchor="ctr"/>
          <a:lstStyle>
            <a:lvl1pPr algn="ctr">
              <a:defRPr sz="6000">
                <a:solidFill>
                  <a:srgbClr val="FEC73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47FD69-E989-C7C3-E6E9-C6A41372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25104">
            <a:off x="2125455" y="3663349"/>
            <a:ext cx="8568085" cy="1062967"/>
          </a:xfrm>
          <a:solidFill>
            <a:srgbClr val="FF5C1B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9D8D33-341F-D3A4-04FE-1FE98422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</a:lstStyle>
          <a:p>
            <a:fld id="{68B45F53-218F-DB4F-97A7-8FD385ABE9FE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E2CD35-88E4-3508-13A1-C886F76E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6917FA-C5EE-3EDE-B5C3-FB68FE253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11D54"/>
                </a:solidFill>
              </a:defRPr>
            </a:lvl1pPr>
          </a:lstStyle>
          <a:p>
            <a:fld id="{8BF35979-CFF1-9941-9C5A-E88DC1A29D27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29B5CED5-835A-BB0C-D007-83D86F9D5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496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 met bijschrift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45C9DC-653A-438A-4C22-E103F811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01417"/>
          </a:xfrm>
        </p:spPr>
        <p:txBody>
          <a:bodyPr anchor="t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651E88-4E8B-4A0E-95A7-FB6CCA76C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A3F37B-EFC6-96DC-C22E-1E9A407E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319250-0E40-E9BE-66D6-BD7550DF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BF5B18-F729-C774-76DB-4BDFE547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370E09F-1EFD-B73B-F2C9-F5966660B0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  <p:sp>
        <p:nvSpPr>
          <p:cNvPr id="8" name="Tijdelijke aanduiding voor afbeelding 2">
            <a:extLst>
              <a:ext uri="{FF2B5EF4-FFF2-40B4-BE49-F238E27FC236}">
                <a16:creationId xmlns:a16="http://schemas.microsoft.com/office/drawing/2014/main" id="{4FEC3324-D623-1D71-2B68-838F3D56D8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12399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houd met bijschrift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45C9DC-653A-438A-4C22-E103F811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12892">
            <a:off x="839788" y="457200"/>
            <a:ext cx="3932237" cy="1401417"/>
          </a:xfrm>
          <a:solidFill>
            <a:srgbClr val="FEC731"/>
          </a:solidFill>
        </p:spPr>
        <p:txBody>
          <a:bodyPr anchor="t"/>
          <a:lstStyle>
            <a:lvl1pPr>
              <a:defRPr sz="3200">
                <a:solidFill>
                  <a:srgbClr val="111D54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651E88-4E8B-4A0E-95A7-FB6CCA76C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solidFill>
            <a:srgbClr val="00C1DB"/>
          </a:solidFill>
        </p:spPr>
        <p:txBody>
          <a:bodyPr/>
          <a:lstStyle>
            <a:lvl1pPr marL="0" indent="0">
              <a:buNone/>
              <a:defRPr sz="1600">
                <a:solidFill>
                  <a:srgbClr val="111D54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A3F37B-EFC6-96DC-C22E-1E9A407E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319250-0E40-E9BE-66D6-BD7550DF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BF5B18-F729-C774-76DB-4BDFE547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370E09F-1EFD-B73B-F2C9-F5966660B0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  <p:sp>
        <p:nvSpPr>
          <p:cNvPr id="8" name="Tijdelijke aanduiding voor afbeelding 2">
            <a:extLst>
              <a:ext uri="{FF2B5EF4-FFF2-40B4-BE49-F238E27FC236}">
                <a16:creationId xmlns:a16="http://schemas.microsoft.com/office/drawing/2014/main" id="{D2BA3FCF-004D-EBC6-7894-E503CCF5E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931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Alleen titel">
    <p:bg>
      <p:bgPr>
        <a:solidFill>
          <a:srgbClr val="00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C08B70-5D3B-1271-DB2B-7FB843E6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68E81C-BC21-D8CA-C38D-AFBCAD66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79C5B5-20A6-5E20-8B84-4F903E46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5B6463B-5AAA-B254-32FE-3ED8081E4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3C6E52F1-87F1-013B-879C-8F2F83B067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3491" y="-272986"/>
            <a:ext cx="8134350" cy="6426137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AFED28D5-A67A-8D9E-BF5C-2DDAD12796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3400" y="5020676"/>
            <a:ext cx="3932237" cy="91396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nl-NL" dirty="0"/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50391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64CF1A-3FBD-864D-5002-974679D77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37E49E-72EC-11D1-51B8-416110B1C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E28312-E131-4ED4-C515-03FD22FA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66C428-5B14-2BD2-0532-EF42735D9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F86AE-6C3F-43B7-7812-67C0BD3A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29746BC-8205-6E1C-1ED6-D4F73B5057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79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64CF1A-3FBD-864D-5002-974679D77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37E49E-72EC-11D1-51B8-416110B1C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E28312-E131-4ED4-C515-03FD22FA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66C428-5B14-2BD2-0532-EF42735D9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F86AE-6C3F-43B7-7812-67C0BD3A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D0375BC-1256-1A5B-2F12-B617C3F7BD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48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1764F6-E8C0-9512-FA8F-46BD6878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35289"/>
            <a:ext cx="10515600" cy="1779311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8E6E06-28A8-0738-1F55-B4170E98E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750724"/>
            <a:ext cx="77787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11D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278F95-87F2-33C8-B25E-B2E9F3CF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6963F0-C3E9-93AD-34C2-30206003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4CD9A1-AB29-7D81-B0A4-F4E755C81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D14DD38-B804-CDD9-EC2F-2E48CF5C3F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24530" y="2546097"/>
            <a:ext cx="4226484" cy="405107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760A9FE-3EC6-4A08-DD8D-280B60EC32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03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ekop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1764F6-E8C0-9512-FA8F-46BD6878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35289"/>
            <a:ext cx="10515600" cy="1779311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8E6E06-28A8-0738-1F55-B4170E98E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750724"/>
            <a:ext cx="77787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278F95-87F2-33C8-B25E-B2E9F3CF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6963F0-C3E9-93AD-34C2-30206003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4CD9A1-AB29-7D81-B0A4-F4E755C81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D14DD38-B804-CDD9-EC2F-2E48CF5C3F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24530" y="2546097"/>
            <a:ext cx="4226484" cy="405107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AB2B0865-FE88-12B1-CC69-876E483F04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6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205088-FC42-5EDA-E1AE-B53B711D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E5E085-7D2E-FED3-9AAD-407F9D6069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0864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428F1E-4711-8514-E596-C7A8B00C4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0864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EF2040-105D-1B10-B950-3582067E2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273F09-3FA4-35F1-F724-51CD6192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C5E67D-C9E3-DCE6-5F91-5E1F1B3D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255525B-8143-FFAB-E6EA-CCDECA1658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73927">
            <a:off x="10800001" y="-180000"/>
            <a:ext cx="169545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50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bg>
      <p:bgPr>
        <a:solidFill>
          <a:srgbClr val="111D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205088-FC42-5EDA-E1AE-B53B711D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E5E085-7D2E-FED3-9AAD-407F9D6069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0864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428F1E-4711-8514-E596-C7A8B00C4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0864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EF2040-105D-1B10-B950-3582067E2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45F53-218F-DB4F-97A7-8FD385ABE9F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273F09-3FA4-35F1-F724-51CD6192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C5E67D-C9E3-DCE6-5F91-5E1F1B3D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5979-CFF1-9941-9C5A-E88DC1A29D27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24AD069-B1AF-F0FC-09D7-14A135634D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580000">
            <a:off x="10800000" y="-180000"/>
            <a:ext cx="1728000" cy="1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79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85B5C6A7-DF53-8C94-BC26-F88C2CF09D13}"/>
              </a:ext>
            </a:extLst>
          </p:cNvPr>
          <p:cNvSpPr/>
          <p:nvPr userDrawn="1"/>
        </p:nvSpPr>
        <p:spPr>
          <a:xfrm>
            <a:off x="0" y="6155871"/>
            <a:ext cx="12192000" cy="702129"/>
          </a:xfrm>
          <a:prstGeom prst="rect">
            <a:avLst/>
          </a:prstGeom>
          <a:solidFill>
            <a:srgbClr val="FEC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18E5F34-7694-E873-6A20-75E85719B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1AD64C-41A4-D1C3-3BCA-1223B9A52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D6D1C3-E83E-306F-184B-1BE768556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11D5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8B45F53-218F-DB4F-97A7-8FD385ABE9FE}" type="datetimeFigureOut">
              <a:rPr lang="nl-NL" smtClean="0"/>
              <a:pPr/>
              <a:t>6-3-2023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BB6231-B2DA-1C62-0040-70E05D104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11D5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9AC592-8F5B-53E3-441B-82423ECEC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11D5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BF35979-CFF1-9941-9C5A-E88DC1A29D2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87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63" r:id="rId7"/>
    <p:sldLayoutId id="2147483652" r:id="rId8"/>
    <p:sldLayoutId id="2147483664" r:id="rId9"/>
    <p:sldLayoutId id="2147483665" r:id="rId10"/>
    <p:sldLayoutId id="2147483653" r:id="rId11"/>
    <p:sldLayoutId id="2147483666" r:id="rId12"/>
    <p:sldLayoutId id="2147483667" r:id="rId13"/>
    <p:sldLayoutId id="2147483654" r:id="rId14"/>
    <p:sldLayoutId id="2147483668" r:id="rId15"/>
    <p:sldLayoutId id="2147483672" r:id="rId16"/>
    <p:sldLayoutId id="2147483669" r:id="rId17"/>
    <p:sldLayoutId id="2147483670" r:id="rId18"/>
    <p:sldLayoutId id="2147483671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56" r:id="rId26"/>
    <p:sldLayoutId id="2147483679" r:id="rId27"/>
    <p:sldLayoutId id="2147483680" r:id="rId28"/>
    <p:sldLayoutId id="2147483681" r:id="rId29"/>
    <p:sldLayoutId id="2147483682" r:id="rId30"/>
    <p:sldLayoutId id="2147483683" r:id="rId31"/>
    <p:sldLayoutId id="2147483684" r:id="rId3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11D54"/>
          </a:solidFill>
          <a:latin typeface="TitlingGothicFB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111D5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111D5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11D5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11D5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11D5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9.emf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59735C-5717-46DA-87BE-4EB6F6D8BF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Je eigen PowerPoint maken? Let op: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9415B55-7861-4881-A665-2B0CE2BAF6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Je vindt alle mogelijke dia’s onder de knop: nieuwe dia, links bovenin. Hier vind je alle templates, zodat je zelf aan de slag kunt gaan!</a:t>
            </a:r>
          </a:p>
          <a:p>
            <a:endParaRPr lang="nl-NL" dirty="0"/>
          </a:p>
          <a:p>
            <a:r>
              <a:rPr lang="nl-NL" dirty="0"/>
              <a:t>Ook vind je in dia 2 en 3 een paar illustraties, die je in je eigen PowerPoint kunt gebruiken. Succes!</a:t>
            </a:r>
          </a:p>
        </p:txBody>
      </p:sp>
    </p:spTree>
    <p:extLst>
      <p:ext uri="{BB962C8B-B14F-4D97-AF65-F5344CB8AC3E}">
        <p14:creationId xmlns:p14="http://schemas.microsoft.com/office/powerpoint/2010/main" val="255621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C51135D-3B7D-6B66-D329-6A67F6FBE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8952" y="708020"/>
            <a:ext cx="2040679" cy="1753161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BEEB7A90-5BA2-2A39-B819-056EADA9D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995" y="708020"/>
            <a:ext cx="2556822" cy="2491423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8F279C39-832B-2009-F359-D01A525AD6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3503" y="793305"/>
            <a:ext cx="3283434" cy="259427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B514A27-1629-E478-FB59-0B1758ACEB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7761" y="3854824"/>
            <a:ext cx="2856992" cy="165879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EF56E4-3982-CE7F-B925-1CCC337D9C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1622" y="3278124"/>
            <a:ext cx="2286002" cy="237892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6852ECF-65AD-C501-F17E-7745DC8677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57351" y="2916468"/>
            <a:ext cx="1837824" cy="266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2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53AB76B1-C684-13E8-4DC8-A0BB68E71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841" y="913840"/>
            <a:ext cx="5283433" cy="448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644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61</Words>
  <Application>Microsoft Office PowerPoint</Application>
  <PresentationFormat>Breedbeeld</PresentationFormat>
  <Paragraphs>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TitlingGothicFB</vt:lpstr>
      <vt:lpstr>Office-thema 2013 - 2022</vt:lpstr>
      <vt:lpstr>Je eigen PowerPoint maken? Let op: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nick</dc:creator>
  <cp:lastModifiedBy>Cats, Marlijn</cp:lastModifiedBy>
  <cp:revision>3</cp:revision>
  <dcterms:created xsi:type="dcterms:W3CDTF">2023-01-31T08:57:53Z</dcterms:created>
  <dcterms:modified xsi:type="dcterms:W3CDTF">2023-03-06T13:48:56Z</dcterms:modified>
</cp:coreProperties>
</file>