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7" r:id="rId5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AE2B61-E613-986D-FFEB-AB06912C82F3}" name="Marit Schouten" initials="MS" userId="S::79061msc@eur.nl::805fe512-144b-4571-8fbe-0eff68f07394" providerId="AD"/>
  <p188:author id="{59FD30DD-C6E5-B99C-71AD-3FD96D28D1CD}" name="Pauline Owelle" initials="PO" userId="S::94666pow@eur.nl::dc0e09f6-c471-4f98-9748-8e50e6b7b45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D54"/>
    <a:srgbClr val="4EBED7"/>
    <a:srgbClr val="FEC731"/>
    <a:srgbClr val="5ABAA2"/>
    <a:srgbClr val="FF5C1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E136E8-CE60-4A57-B3BD-70C391FB7537}" v="3" dt="2025-07-02T11:53:48.895"/>
    <p1510:client id="{FF03AB47-41DF-4520-92FA-D82E45D1C5A9}" v="3" dt="2025-07-02T11:59:10.8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8"/>
  </p:normalViewPr>
  <p:slideViewPr>
    <p:cSldViewPr snapToGrid="0">
      <p:cViewPr>
        <p:scale>
          <a:sx n="35" d="100"/>
          <a:sy n="35" d="100"/>
        </p:scale>
        <p:origin x="2016" y="-6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CB09-FD4A-8F42-86E2-B1F327A3CE94}" type="datetimeFigureOut">
              <a:rPr lang="nl-NL" smtClean="0"/>
              <a:t>10-7-2025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6EF-38B9-5F4A-B4C9-1282458EED9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177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CB09-FD4A-8F42-86E2-B1F327A3CE94}" type="datetimeFigureOut">
              <a:rPr lang="nl-NL" smtClean="0"/>
              <a:t>10-7-2025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6EF-38B9-5F4A-B4C9-1282458EED9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419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CB09-FD4A-8F42-86E2-B1F327A3CE94}" type="datetimeFigureOut">
              <a:rPr lang="nl-NL" smtClean="0"/>
              <a:t>10-7-2025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6EF-38B9-5F4A-B4C9-1282458EED9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19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CB09-FD4A-8F42-86E2-B1F327A3CE94}" type="datetimeFigureOut">
              <a:rPr lang="nl-NL" smtClean="0"/>
              <a:t>10-7-2025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6EF-38B9-5F4A-B4C9-1282458EED9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682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>
                    <a:tint val="82000"/>
                  </a:schemeClr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CB09-FD4A-8F42-86E2-B1F327A3CE94}" type="datetimeFigureOut">
              <a:rPr lang="nl-NL" smtClean="0"/>
              <a:t>10-7-2025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6EF-38B9-5F4A-B4C9-1282458EED9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788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CB09-FD4A-8F42-86E2-B1F327A3CE94}" type="datetimeFigureOut">
              <a:rPr lang="nl-NL" smtClean="0"/>
              <a:t>10-7-2025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6EF-38B9-5F4A-B4C9-1282458EED9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723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CB09-FD4A-8F42-86E2-B1F327A3CE94}" type="datetimeFigureOut">
              <a:rPr lang="nl-NL" smtClean="0"/>
              <a:t>10-7-2025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6EF-38B9-5F4A-B4C9-1282458EED9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806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CB09-FD4A-8F42-86E2-B1F327A3CE94}" type="datetimeFigureOut">
              <a:rPr lang="nl-NL" smtClean="0"/>
              <a:t>10-7-2025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6EF-38B9-5F4A-B4C9-1282458EED9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302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CB09-FD4A-8F42-86E2-B1F327A3CE94}" type="datetimeFigureOut">
              <a:rPr lang="nl-NL" smtClean="0"/>
              <a:t>10-7-2025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6EF-38B9-5F4A-B4C9-1282458EED9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37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CB09-FD4A-8F42-86E2-B1F327A3CE94}" type="datetimeFigureOut">
              <a:rPr lang="nl-NL" smtClean="0"/>
              <a:t>10-7-2025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6EF-38B9-5F4A-B4C9-1282458EED9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6391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CB09-FD4A-8F42-86E2-B1F327A3CE94}" type="datetimeFigureOut">
              <a:rPr lang="nl-NL" smtClean="0"/>
              <a:t>10-7-2025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36EF-38B9-5F4A-B4C9-1282458EED9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0395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D3CB09-FD4A-8F42-86E2-B1F327A3CE94}" type="datetimeFigureOut">
              <a:rPr lang="nl-NL" smtClean="0"/>
              <a:t>10-7-2025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B236EF-38B9-5F4A-B4C9-1282458EED9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310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432AEAF-8939-A839-1522-4E27D56471E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17970" y="205740"/>
            <a:ext cx="10655871" cy="14707870"/>
          </a:xfr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8502D5DB-9B0D-2A0A-0CE1-37E39108CFB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5878" y="522652"/>
            <a:ext cx="5294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11D54"/>
                </a:solidFill>
                <a:latin typeface="TitlingGothicFB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[V</a:t>
            </a:r>
            <a:r>
              <a:rPr lang="nl-NL" b="1" dirty="0" err="1">
                <a:solidFill>
                  <a:srgbClr val="111D54"/>
                </a:solidFill>
                <a:latin typeface="TitlingGothicFB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ul</a:t>
            </a:r>
            <a:r>
              <a:rPr lang="nl-NL" b="1" dirty="0">
                <a:solidFill>
                  <a:srgbClr val="111D54"/>
                </a:solidFill>
                <a:latin typeface="TitlingGothicFB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 hier je projectnaam in]</a:t>
            </a:r>
          </a:p>
        </p:txBody>
      </p:sp>
      <p:sp>
        <p:nvSpPr>
          <p:cNvPr id="7" name="Tekstvak 7">
            <a:extLst>
              <a:ext uri="{FF2B5EF4-FFF2-40B4-BE49-F238E27FC236}">
                <a16:creationId xmlns:a16="http://schemas.microsoft.com/office/drawing/2014/main" id="{C43EC746-BA30-24BA-A649-F7041C6B9D4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728729" y="619265"/>
            <a:ext cx="2708166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nl-NL" sz="1400" dirty="0">
                <a:latin typeface="TitlingGothicFB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[Tekst invullen]</a:t>
            </a:r>
          </a:p>
        </p:txBody>
      </p:sp>
      <p:sp>
        <p:nvSpPr>
          <p:cNvPr id="8" name="Tekstvak 6">
            <a:extLst>
              <a:ext uri="{FF2B5EF4-FFF2-40B4-BE49-F238E27FC236}">
                <a16:creationId xmlns:a16="http://schemas.microsoft.com/office/drawing/2014/main" id="{CB3BC654-7566-5F3A-663B-00316793414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2809" y="1693192"/>
            <a:ext cx="9234311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nl-NL" sz="1600" dirty="0">
                <a:latin typeface="TitlingGothicFB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[Tekst invullen]</a:t>
            </a:r>
          </a:p>
        </p:txBody>
      </p:sp>
      <p:sp>
        <p:nvSpPr>
          <p:cNvPr id="9" name="Afgeronde rechthoek 8">
            <a:extLst>
              <a:ext uri="{FF2B5EF4-FFF2-40B4-BE49-F238E27FC236}">
                <a16:creationId xmlns:a16="http://schemas.microsoft.com/office/drawing/2014/main" id="{D54D9B96-2105-B87E-6DD3-4A4608DFA0F2}"/>
              </a:ext>
            </a:extLst>
          </p:cNvPr>
          <p:cNvSpPr/>
          <p:nvPr/>
        </p:nvSpPr>
        <p:spPr>
          <a:xfrm>
            <a:off x="522630" y="3245595"/>
            <a:ext cx="2032000" cy="824089"/>
          </a:xfrm>
          <a:prstGeom prst="roundRect">
            <a:avLst/>
          </a:prstGeom>
          <a:solidFill>
            <a:srgbClr val="FF5C1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tx1"/>
                </a:solidFill>
                <a:latin typeface="TitlingGothicFB" pitchFamily="50" charset="0"/>
              </a:rPr>
              <a:t>[Tekst invullen en grote aanpassen]</a:t>
            </a:r>
          </a:p>
        </p:txBody>
      </p:sp>
      <p:cxnSp>
        <p:nvCxnSpPr>
          <p:cNvPr id="10" name="Gebogen verbindingslijn 13">
            <a:extLst>
              <a:ext uri="{FF2B5EF4-FFF2-40B4-BE49-F238E27FC236}">
                <a16:creationId xmlns:a16="http://schemas.microsoft.com/office/drawing/2014/main" id="{DF19D49F-5762-DE28-A5F1-6ED427EA7A73}"/>
              </a:ext>
            </a:extLst>
          </p:cNvPr>
          <p:cNvCxnSpPr/>
          <p:nvPr/>
        </p:nvCxnSpPr>
        <p:spPr>
          <a:xfrm>
            <a:off x="2530367" y="3657638"/>
            <a:ext cx="383822" cy="1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Afgeronde rechthoek 8">
            <a:extLst>
              <a:ext uri="{FF2B5EF4-FFF2-40B4-BE49-F238E27FC236}">
                <a16:creationId xmlns:a16="http://schemas.microsoft.com/office/drawing/2014/main" id="{A09D2CCD-3442-BCF0-A168-78EEA3C1EEEE}"/>
              </a:ext>
            </a:extLst>
          </p:cNvPr>
          <p:cNvSpPr/>
          <p:nvPr/>
        </p:nvSpPr>
        <p:spPr>
          <a:xfrm>
            <a:off x="2914189" y="3245593"/>
            <a:ext cx="2032000" cy="824089"/>
          </a:xfrm>
          <a:prstGeom prst="roundRect">
            <a:avLst/>
          </a:prstGeom>
          <a:solidFill>
            <a:srgbClr val="FF5C1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tx1"/>
                </a:solidFill>
                <a:latin typeface="TitlingGothicFB" pitchFamily="50" charset="0"/>
              </a:rPr>
              <a:t>[Tekst invullen en grote aanpassen]</a:t>
            </a:r>
          </a:p>
        </p:txBody>
      </p:sp>
      <p:sp>
        <p:nvSpPr>
          <p:cNvPr id="12" name="Afgeronde rechthoek 14">
            <a:extLst>
              <a:ext uri="{FF2B5EF4-FFF2-40B4-BE49-F238E27FC236}">
                <a16:creationId xmlns:a16="http://schemas.microsoft.com/office/drawing/2014/main" id="{A20FA5E9-2BC8-8C3D-8E00-C2A7C8C1230F}"/>
              </a:ext>
            </a:extLst>
          </p:cNvPr>
          <p:cNvSpPr/>
          <p:nvPr/>
        </p:nvSpPr>
        <p:spPr>
          <a:xfrm>
            <a:off x="522630" y="8674723"/>
            <a:ext cx="1612216" cy="653843"/>
          </a:xfrm>
          <a:prstGeom prst="roundRect">
            <a:avLst/>
          </a:prstGeom>
          <a:solidFill>
            <a:srgbClr val="5ABA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  <a:latin typeface="TitlingGothicFB" pitchFamily="50" charset="0"/>
              </a:rPr>
              <a:t>[Tekst invullen en grote aanpassen]</a:t>
            </a:r>
          </a:p>
        </p:txBody>
      </p:sp>
      <p:sp>
        <p:nvSpPr>
          <p:cNvPr id="13" name="Afgeronde rechthoek 16">
            <a:extLst>
              <a:ext uri="{FF2B5EF4-FFF2-40B4-BE49-F238E27FC236}">
                <a16:creationId xmlns:a16="http://schemas.microsoft.com/office/drawing/2014/main" id="{83BFE70F-8591-FA1B-317E-A1F01E3F74A6}"/>
              </a:ext>
            </a:extLst>
          </p:cNvPr>
          <p:cNvSpPr/>
          <p:nvPr/>
        </p:nvSpPr>
        <p:spPr>
          <a:xfrm>
            <a:off x="522630" y="10722745"/>
            <a:ext cx="1612216" cy="653843"/>
          </a:xfrm>
          <a:prstGeom prst="roundRect">
            <a:avLst/>
          </a:prstGeom>
          <a:solidFill>
            <a:srgbClr val="FEC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  <a:latin typeface="TitlingGothicFB" pitchFamily="50" charset="0"/>
              </a:rPr>
              <a:t>[Tekst invullen en grote aanpassen]</a:t>
            </a:r>
          </a:p>
        </p:txBody>
      </p:sp>
      <p:sp>
        <p:nvSpPr>
          <p:cNvPr id="14" name="Afgeronde rechthoek 17">
            <a:extLst>
              <a:ext uri="{FF2B5EF4-FFF2-40B4-BE49-F238E27FC236}">
                <a16:creationId xmlns:a16="http://schemas.microsoft.com/office/drawing/2014/main" id="{9171A59E-AF2A-6ADE-0AB7-8400CD344DBD}"/>
              </a:ext>
            </a:extLst>
          </p:cNvPr>
          <p:cNvSpPr/>
          <p:nvPr/>
        </p:nvSpPr>
        <p:spPr>
          <a:xfrm>
            <a:off x="6759349" y="8553336"/>
            <a:ext cx="3510844" cy="448308"/>
          </a:xfrm>
          <a:prstGeom prst="roundRect">
            <a:avLst/>
          </a:prstGeom>
          <a:solidFill>
            <a:srgbClr val="4EBE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tx1"/>
                </a:solidFill>
                <a:latin typeface="TitlingGothicFB" pitchFamily="50" charset="0"/>
              </a:rPr>
              <a:t>[Tekst invullen en grote aanpassen]</a:t>
            </a:r>
          </a:p>
        </p:txBody>
      </p:sp>
    </p:spTree>
    <p:extLst>
      <p:ext uri="{BB962C8B-B14F-4D97-AF65-F5344CB8AC3E}">
        <p14:creationId xmlns:p14="http://schemas.microsoft.com/office/powerpoint/2010/main" val="31326933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th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0ed625-d5d9-46f2-9141-fd498e038409">
      <Terms xmlns="http://schemas.microsoft.com/office/infopath/2007/PartnerControls"/>
    </lcf76f155ced4ddcb4097134ff3c332f>
    <TaxCatchAll xmlns="387f85dc-f754-48fd-8b71-d4613f7d3a5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9124E86A12404F9B8005651A7AF17F" ma:contentTypeVersion="18" ma:contentTypeDescription="Een nieuw document maken." ma:contentTypeScope="" ma:versionID="0b40ae623375d7a65796fb2290c5bf65">
  <xsd:schema xmlns:xsd="http://www.w3.org/2001/XMLSchema" xmlns:xs="http://www.w3.org/2001/XMLSchema" xmlns:p="http://schemas.microsoft.com/office/2006/metadata/properties" xmlns:ns2="220ed625-d5d9-46f2-9141-fd498e038409" xmlns:ns3="387f85dc-f754-48fd-8b71-d4613f7d3a51" targetNamespace="http://schemas.microsoft.com/office/2006/metadata/properties" ma:root="true" ma:fieldsID="ec31616220c8f214251cdb1270fb22b5" ns2:_="" ns3:_="">
    <xsd:import namespace="220ed625-d5d9-46f2-9141-fd498e038409"/>
    <xsd:import namespace="387f85dc-f754-48fd-8b71-d4613f7d3a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0ed625-d5d9-46f2-9141-fd498e0384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d5e0f8d3-5d55-42d7-8108-7e842a0d74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7f85dc-f754-48fd-8b71-d4613f7d3a5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ffa424c-ed00-44b3-89a3-7fed234829e8}" ma:internalName="TaxCatchAll" ma:showField="CatchAllData" ma:web="387f85dc-f754-48fd-8b71-d4613f7d3a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4CE001-23E7-4F67-A4BF-5E70D3E89EFF}">
  <ds:schemaRefs>
    <ds:schemaRef ds:uri="387f85dc-f754-48fd-8b71-d4613f7d3a51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220ed625-d5d9-46f2-9141-fd498e038409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E1FA423-48E4-4930-82CB-D1B7F15439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C97BEE-855C-457A-AAFB-C6D96204CF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0ed625-d5d9-46f2-9141-fd498e038409"/>
    <ds:schemaRef ds:uri="387f85dc-f754-48fd-8b71-d4613f7d3a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51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TitlingGothicFB</vt:lpstr>
      <vt:lpstr>Kantoorthema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Nick Topp</dc:creator>
  <cp:lastModifiedBy>Pauline Owelle</cp:lastModifiedBy>
  <cp:revision>6</cp:revision>
  <dcterms:created xsi:type="dcterms:W3CDTF">2025-07-01T13:27:19Z</dcterms:created>
  <dcterms:modified xsi:type="dcterms:W3CDTF">2025-07-10T08:51:18Z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772ba27-cab8-4042-a351-a31f6e4eacdc_Enabled">
    <vt:lpwstr>true</vt:lpwstr>
  </property>
  <property fmtid="{D5CDD505-2E9C-101B-9397-08002B2CF9AE}" pid="3" name="MSIP_Label_8772ba27-cab8-4042-a351-a31f6e4eacdc_SetDate">
    <vt:lpwstr>2025-07-02T08:49:00Z</vt:lpwstr>
  </property>
  <property fmtid="{D5CDD505-2E9C-101B-9397-08002B2CF9AE}" pid="4" name="MSIP_Label_8772ba27-cab8-4042-a351-a31f6e4eacdc_Method">
    <vt:lpwstr>Standard</vt:lpwstr>
  </property>
  <property fmtid="{D5CDD505-2E9C-101B-9397-08002B2CF9AE}" pid="5" name="MSIP_Label_8772ba27-cab8-4042-a351-a31f6e4eacdc_Name">
    <vt:lpwstr>Internal</vt:lpwstr>
  </property>
  <property fmtid="{D5CDD505-2E9C-101B-9397-08002B2CF9AE}" pid="6" name="MSIP_Label_8772ba27-cab8-4042-a351-a31f6e4eacdc_SiteId">
    <vt:lpwstr>715902d6-f63e-4b8d-929b-4bb170bad492</vt:lpwstr>
  </property>
  <property fmtid="{D5CDD505-2E9C-101B-9397-08002B2CF9AE}" pid="7" name="MSIP_Label_8772ba27-cab8-4042-a351-a31f6e4eacdc_ActionId">
    <vt:lpwstr>59beff58-0e97-4fc1-86d3-ed32084a918d</vt:lpwstr>
  </property>
  <property fmtid="{D5CDD505-2E9C-101B-9397-08002B2CF9AE}" pid="8" name="MSIP_Label_8772ba27-cab8-4042-a351-a31f6e4eacdc_ContentBits">
    <vt:lpwstr>0</vt:lpwstr>
  </property>
  <property fmtid="{D5CDD505-2E9C-101B-9397-08002B2CF9AE}" pid="9" name="MSIP_Label_8772ba27-cab8-4042-a351-a31f6e4eacdc_Tag">
    <vt:lpwstr>10, 3, 0, 1</vt:lpwstr>
  </property>
  <property fmtid="{D5CDD505-2E9C-101B-9397-08002B2CF9AE}" pid="10" name="ContentTypeId">
    <vt:lpwstr>0x010100DF9124E86A12404F9B8005651A7AF17F</vt:lpwstr>
  </property>
  <property fmtid="{D5CDD505-2E9C-101B-9397-08002B2CF9AE}" pid="11" name="MediaServiceImageTags">
    <vt:lpwstr/>
  </property>
</Properties>
</file>